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2362" y="4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07314" marR="5080" indent="-95250">
              <a:lnSpc>
                <a:spcPts val="1340"/>
              </a:lnSpc>
              <a:spcBef>
                <a:spcPts val="10"/>
              </a:spcBef>
            </a:pPr>
            <a:r>
              <a:rPr spc="-30" dirty="0"/>
              <a:t>How </a:t>
            </a:r>
            <a:r>
              <a:rPr spc="40" dirty="0"/>
              <a:t>to </a:t>
            </a:r>
            <a:r>
              <a:rPr spc="25" dirty="0"/>
              <a:t>order </a:t>
            </a:r>
            <a:r>
              <a:rPr spc="-15" dirty="0"/>
              <a:t>: </a:t>
            </a:r>
            <a:r>
              <a:rPr spc="-5" dirty="0"/>
              <a:t>1-866-333-8020  </a:t>
            </a:r>
            <a:r>
              <a:rPr spc="15" dirty="0"/>
              <a:t>or </a:t>
            </a:r>
            <a:r>
              <a:rPr dirty="0"/>
              <a:t>email </a:t>
            </a:r>
            <a:r>
              <a:rPr spc="105" dirty="0"/>
              <a:t> </a:t>
            </a:r>
            <a:r>
              <a:rPr u="sng" spc="5" dirty="0">
                <a:solidFill>
                  <a:srgbClr val="0000FF"/>
                </a:solidFill>
              </a:rPr>
              <a:t>leslie@manndate.com</a:t>
            </a:r>
          </a:p>
          <a:p>
            <a:pPr marL="12700">
              <a:lnSpc>
                <a:spcPts val="1295"/>
              </a:lnSpc>
            </a:pPr>
            <a:r>
              <a:rPr spc="10" dirty="0"/>
              <a:t>www.manndate.com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300"/>
              </a:lnSpc>
            </a:pPr>
            <a:r>
              <a:rPr spc="-75" dirty="0"/>
              <a:t>x </a:t>
            </a:r>
            <a:r>
              <a:rPr dirty="0"/>
              <a:t>206 </a:t>
            </a:r>
            <a:r>
              <a:rPr spc="-20" dirty="0"/>
              <a:t>c:</a:t>
            </a:r>
            <a:r>
              <a:rPr spc="-45" dirty="0"/>
              <a:t> </a:t>
            </a:r>
            <a:r>
              <a:rPr spc="-5" dirty="0"/>
              <a:t>416-414-2488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07314" marR="5080" indent="-95250">
              <a:lnSpc>
                <a:spcPts val="1340"/>
              </a:lnSpc>
              <a:spcBef>
                <a:spcPts val="10"/>
              </a:spcBef>
            </a:pPr>
            <a:r>
              <a:rPr spc="-30" dirty="0"/>
              <a:t>How </a:t>
            </a:r>
            <a:r>
              <a:rPr spc="40" dirty="0"/>
              <a:t>to </a:t>
            </a:r>
            <a:r>
              <a:rPr spc="25" dirty="0"/>
              <a:t>order </a:t>
            </a:r>
            <a:r>
              <a:rPr spc="-15" dirty="0"/>
              <a:t>: </a:t>
            </a:r>
            <a:r>
              <a:rPr spc="-5" dirty="0"/>
              <a:t>1-866-333-8020  </a:t>
            </a:r>
            <a:r>
              <a:rPr spc="15" dirty="0"/>
              <a:t>or </a:t>
            </a:r>
            <a:r>
              <a:rPr dirty="0"/>
              <a:t>email </a:t>
            </a:r>
            <a:r>
              <a:rPr spc="105" dirty="0"/>
              <a:t> </a:t>
            </a:r>
            <a:r>
              <a:rPr u="sng" spc="5" dirty="0">
                <a:solidFill>
                  <a:srgbClr val="0000FF"/>
                </a:solidFill>
              </a:rPr>
              <a:t>leslie@manndate.com</a:t>
            </a:r>
          </a:p>
          <a:p>
            <a:pPr marL="12700">
              <a:lnSpc>
                <a:spcPts val="1295"/>
              </a:lnSpc>
            </a:pPr>
            <a:r>
              <a:rPr spc="10" dirty="0"/>
              <a:t>www.manndate.com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300"/>
              </a:lnSpc>
            </a:pPr>
            <a:r>
              <a:rPr spc="-75" dirty="0"/>
              <a:t>x </a:t>
            </a:r>
            <a:r>
              <a:rPr dirty="0"/>
              <a:t>206 </a:t>
            </a:r>
            <a:r>
              <a:rPr spc="-20" dirty="0"/>
              <a:t>c:</a:t>
            </a:r>
            <a:r>
              <a:rPr spc="-45" dirty="0"/>
              <a:t> </a:t>
            </a:r>
            <a:r>
              <a:rPr spc="-5" dirty="0"/>
              <a:t>416-414-2488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07314" marR="5080" indent="-95250">
              <a:lnSpc>
                <a:spcPts val="1340"/>
              </a:lnSpc>
              <a:spcBef>
                <a:spcPts val="10"/>
              </a:spcBef>
            </a:pPr>
            <a:r>
              <a:rPr spc="-30" dirty="0"/>
              <a:t>How </a:t>
            </a:r>
            <a:r>
              <a:rPr spc="40" dirty="0"/>
              <a:t>to </a:t>
            </a:r>
            <a:r>
              <a:rPr spc="25" dirty="0"/>
              <a:t>order </a:t>
            </a:r>
            <a:r>
              <a:rPr spc="-15" dirty="0"/>
              <a:t>: </a:t>
            </a:r>
            <a:r>
              <a:rPr spc="-5" dirty="0"/>
              <a:t>1-866-333-8020  </a:t>
            </a:r>
            <a:r>
              <a:rPr spc="15" dirty="0"/>
              <a:t>or </a:t>
            </a:r>
            <a:r>
              <a:rPr dirty="0"/>
              <a:t>email </a:t>
            </a:r>
            <a:r>
              <a:rPr spc="105" dirty="0"/>
              <a:t> </a:t>
            </a:r>
            <a:r>
              <a:rPr u="sng" spc="5" dirty="0">
                <a:solidFill>
                  <a:srgbClr val="0000FF"/>
                </a:solidFill>
              </a:rPr>
              <a:t>leslie@manndate.com</a:t>
            </a:r>
          </a:p>
          <a:p>
            <a:pPr marL="12700">
              <a:lnSpc>
                <a:spcPts val="1295"/>
              </a:lnSpc>
            </a:pPr>
            <a:r>
              <a:rPr spc="10" dirty="0"/>
              <a:t>www.manndate.com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300"/>
              </a:lnSpc>
            </a:pPr>
            <a:r>
              <a:rPr spc="-75" dirty="0"/>
              <a:t>x </a:t>
            </a:r>
            <a:r>
              <a:rPr dirty="0"/>
              <a:t>206 </a:t>
            </a:r>
            <a:r>
              <a:rPr spc="-20" dirty="0"/>
              <a:t>c:</a:t>
            </a:r>
            <a:r>
              <a:rPr spc="-45" dirty="0"/>
              <a:t> </a:t>
            </a:r>
            <a:r>
              <a:rPr spc="-5" dirty="0"/>
              <a:t>416-414-2488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07314" marR="5080" indent="-95250">
              <a:lnSpc>
                <a:spcPts val="1340"/>
              </a:lnSpc>
              <a:spcBef>
                <a:spcPts val="10"/>
              </a:spcBef>
            </a:pPr>
            <a:r>
              <a:rPr spc="-30" dirty="0"/>
              <a:t>How </a:t>
            </a:r>
            <a:r>
              <a:rPr spc="40" dirty="0"/>
              <a:t>to </a:t>
            </a:r>
            <a:r>
              <a:rPr spc="25" dirty="0"/>
              <a:t>order </a:t>
            </a:r>
            <a:r>
              <a:rPr spc="-15" dirty="0"/>
              <a:t>: </a:t>
            </a:r>
            <a:r>
              <a:rPr spc="-5" dirty="0"/>
              <a:t>1-866-333-8020  </a:t>
            </a:r>
            <a:r>
              <a:rPr spc="15" dirty="0"/>
              <a:t>or </a:t>
            </a:r>
            <a:r>
              <a:rPr dirty="0"/>
              <a:t>email </a:t>
            </a:r>
            <a:r>
              <a:rPr spc="105" dirty="0"/>
              <a:t> </a:t>
            </a:r>
            <a:r>
              <a:rPr u="sng" spc="5" dirty="0">
                <a:solidFill>
                  <a:srgbClr val="0000FF"/>
                </a:solidFill>
              </a:rPr>
              <a:t>leslie@manndate.com</a:t>
            </a:r>
          </a:p>
          <a:p>
            <a:pPr marL="12700">
              <a:lnSpc>
                <a:spcPts val="1295"/>
              </a:lnSpc>
            </a:pPr>
            <a:r>
              <a:rPr spc="10" dirty="0"/>
              <a:t>www.manndate.com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300"/>
              </a:lnSpc>
            </a:pPr>
            <a:r>
              <a:rPr spc="-75" dirty="0"/>
              <a:t>x </a:t>
            </a:r>
            <a:r>
              <a:rPr dirty="0"/>
              <a:t>206 </a:t>
            </a:r>
            <a:r>
              <a:rPr spc="-20" dirty="0"/>
              <a:t>c:</a:t>
            </a:r>
            <a:r>
              <a:rPr spc="-45" dirty="0"/>
              <a:t> </a:t>
            </a:r>
            <a:r>
              <a:rPr spc="-5" dirty="0"/>
              <a:t>416-414-2488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07314" marR="5080" indent="-95250">
              <a:lnSpc>
                <a:spcPts val="1340"/>
              </a:lnSpc>
              <a:spcBef>
                <a:spcPts val="10"/>
              </a:spcBef>
            </a:pPr>
            <a:r>
              <a:rPr spc="-30" dirty="0"/>
              <a:t>How </a:t>
            </a:r>
            <a:r>
              <a:rPr spc="40" dirty="0"/>
              <a:t>to </a:t>
            </a:r>
            <a:r>
              <a:rPr spc="25" dirty="0"/>
              <a:t>order </a:t>
            </a:r>
            <a:r>
              <a:rPr spc="-15" dirty="0"/>
              <a:t>: </a:t>
            </a:r>
            <a:r>
              <a:rPr spc="-5" dirty="0"/>
              <a:t>1-866-333-8020  </a:t>
            </a:r>
            <a:r>
              <a:rPr spc="15" dirty="0"/>
              <a:t>or </a:t>
            </a:r>
            <a:r>
              <a:rPr dirty="0"/>
              <a:t>email </a:t>
            </a:r>
            <a:r>
              <a:rPr spc="105" dirty="0"/>
              <a:t> </a:t>
            </a:r>
            <a:r>
              <a:rPr u="sng" spc="5" dirty="0">
                <a:solidFill>
                  <a:srgbClr val="0000FF"/>
                </a:solidFill>
              </a:rPr>
              <a:t>leslie@manndate.com</a:t>
            </a:r>
          </a:p>
          <a:p>
            <a:pPr marL="12700">
              <a:lnSpc>
                <a:spcPts val="1295"/>
              </a:lnSpc>
            </a:pPr>
            <a:r>
              <a:rPr spc="10" dirty="0"/>
              <a:t>www.manndate.com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300"/>
              </a:lnSpc>
            </a:pPr>
            <a:r>
              <a:rPr spc="-75" dirty="0"/>
              <a:t>x </a:t>
            </a:r>
            <a:r>
              <a:rPr dirty="0"/>
              <a:t>206 </a:t>
            </a:r>
            <a:r>
              <a:rPr spc="-20" dirty="0"/>
              <a:t>c:</a:t>
            </a:r>
            <a:r>
              <a:rPr spc="-45" dirty="0"/>
              <a:t> </a:t>
            </a:r>
            <a:r>
              <a:rPr spc="-5" dirty="0"/>
              <a:t>416-414-2488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01700" y="8921251"/>
            <a:ext cx="1957705" cy="521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07314" marR="5080" indent="-95250">
              <a:lnSpc>
                <a:spcPts val="1340"/>
              </a:lnSpc>
              <a:spcBef>
                <a:spcPts val="10"/>
              </a:spcBef>
            </a:pPr>
            <a:r>
              <a:rPr spc="-30" dirty="0"/>
              <a:t>How </a:t>
            </a:r>
            <a:r>
              <a:rPr spc="40" dirty="0"/>
              <a:t>to </a:t>
            </a:r>
            <a:r>
              <a:rPr spc="25" dirty="0"/>
              <a:t>order </a:t>
            </a:r>
            <a:r>
              <a:rPr spc="-15" dirty="0"/>
              <a:t>: </a:t>
            </a:r>
            <a:r>
              <a:rPr spc="-5" dirty="0"/>
              <a:t>1-866-333-8020  </a:t>
            </a:r>
            <a:r>
              <a:rPr spc="15" dirty="0"/>
              <a:t>or </a:t>
            </a:r>
            <a:r>
              <a:rPr dirty="0"/>
              <a:t>email </a:t>
            </a:r>
            <a:r>
              <a:rPr spc="105" dirty="0"/>
              <a:t> </a:t>
            </a:r>
            <a:r>
              <a:rPr u="sng" spc="5" dirty="0">
                <a:solidFill>
                  <a:srgbClr val="0000FF"/>
                </a:solidFill>
              </a:rPr>
              <a:t>leslie@manndate.com</a:t>
            </a:r>
          </a:p>
          <a:p>
            <a:pPr marL="12700">
              <a:lnSpc>
                <a:spcPts val="1295"/>
              </a:lnSpc>
            </a:pPr>
            <a:r>
              <a:rPr spc="10" dirty="0"/>
              <a:t>www.manndate.com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075913" y="8921251"/>
            <a:ext cx="1281429" cy="180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300"/>
              </a:lnSpc>
            </a:pPr>
            <a:r>
              <a:rPr spc="-75" dirty="0"/>
              <a:t>x </a:t>
            </a:r>
            <a:r>
              <a:rPr dirty="0"/>
              <a:t>206 </a:t>
            </a:r>
            <a:r>
              <a:rPr spc="-20" dirty="0"/>
              <a:t>c:</a:t>
            </a:r>
            <a:r>
              <a:rPr spc="-45" dirty="0"/>
              <a:t> </a:t>
            </a:r>
            <a:r>
              <a:rPr spc="-5" dirty="0"/>
              <a:t>416-414-2488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manndate.com/" TargetMode="External"/><Relationship Id="rId4" Type="http://schemas.openxmlformats.org/officeDocument/2006/relationships/hyperlink" Target="mailto:leslie@manndate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449580"/>
            <a:ext cx="1403604" cy="5379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0948" y="987924"/>
            <a:ext cx="6105652" cy="286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2400">
              <a:lnSpc>
                <a:spcPct val="100000"/>
              </a:lnSpc>
              <a:spcBef>
                <a:spcPts val="100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</a:rPr>
              <a:t>Just </a:t>
            </a:r>
            <a:r>
              <a:rPr sz="1100" spc="-15" dirty="0">
                <a:latin typeface="Times New Roman"/>
                <a:cs typeface="Times New Roman"/>
              </a:rPr>
              <a:t>in </a:t>
            </a:r>
            <a:r>
              <a:rPr sz="1100" spc="15" dirty="0">
                <a:latin typeface="Times New Roman"/>
                <a:cs typeface="Times New Roman"/>
              </a:rPr>
              <a:t>time </a:t>
            </a:r>
            <a:r>
              <a:rPr sz="1100" dirty="0">
                <a:latin typeface="Times New Roman"/>
                <a:cs typeface="Times New Roman"/>
              </a:rPr>
              <a:t>for </a:t>
            </a:r>
            <a:r>
              <a:rPr sz="1100" spc="-40" dirty="0">
                <a:latin typeface="Times New Roman"/>
                <a:cs typeface="Times New Roman"/>
              </a:rPr>
              <a:t>Christmas….  </a:t>
            </a:r>
            <a:r>
              <a:rPr b="1" spc="-25" dirty="0">
                <a:latin typeface="Times New Roman"/>
                <a:cs typeface="Times New Roman"/>
              </a:rPr>
              <a:t>Design </a:t>
            </a:r>
            <a:r>
              <a:rPr b="1" spc="-20" dirty="0">
                <a:latin typeface="Times New Roman"/>
                <a:cs typeface="Times New Roman"/>
              </a:rPr>
              <a:t>Extras </a:t>
            </a:r>
            <a:r>
              <a:rPr b="1" spc="0" dirty="0">
                <a:latin typeface="Times New Roman"/>
                <a:cs typeface="Times New Roman"/>
              </a:rPr>
              <a:t>from </a:t>
            </a:r>
            <a:r>
              <a:rPr b="1" spc="25" dirty="0">
                <a:latin typeface="Times New Roman"/>
                <a:cs typeface="Times New Roman"/>
              </a:rPr>
              <a:t>Manndate </a:t>
            </a:r>
            <a:r>
              <a:rPr b="1" spc="-30" dirty="0">
                <a:latin typeface="Times New Roman"/>
                <a:cs typeface="Times New Roman"/>
              </a:rPr>
              <a:t>-</a:t>
            </a:r>
            <a:r>
              <a:rPr b="1" spc="-125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Versus</a:t>
            </a:r>
            <a:endParaRPr b="1" dirty="0">
              <a:latin typeface="Times New Roman"/>
              <a:cs typeface="Times New Roman"/>
            </a:endParaRPr>
          </a:p>
          <a:p>
            <a:pPr marL="12700" marR="578485">
              <a:lnSpc>
                <a:spcPct val="116399"/>
              </a:lnSpc>
              <a:spcBef>
                <a:spcPts val="1000"/>
              </a:spcBef>
            </a:pPr>
            <a:r>
              <a:rPr sz="1100" spc="25" dirty="0">
                <a:latin typeface="Times New Roman"/>
                <a:cs typeface="Times New Roman"/>
              </a:rPr>
              <a:t>Manndate </a:t>
            </a:r>
            <a:r>
              <a:rPr sz="1100" spc="15" dirty="0">
                <a:latin typeface="Times New Roman"/>
                <a:cs typeface="Times New Roman"/>
              </a:rPr>
              <a:t>has </a:t>
            </a:r>
            <a:r>
              <a:rPr lang="en-CA" sz="1100" spc="15" dirty="0">
                <a:latin typeface="Times New Roman"/>
                <a:cs typeface="Times New Roman"/>
              </a:rPr>
              <a:t> </a:t>
            </a:r>
            <a:r>
              <a:rPr lang="en-CA" sz="1400" b="1" spc="15" dirty="0">
                <a:latin typeface="Times New Roman"/>
                <a:cs typeface="Times New Roman"/>
              </a:rPr>
              <a:t>QTY </a:t>
            </a:r>
            <a:r>
              <a:rPr sz="1400" b="1" spc="-60" dirty="0">
                <a:latin typeface="Times New Roman"/>
                <a:cs typeface="Times New Roman"/>
              </a:rPr>
              <a:t>‘2’ </a:t>
            </a:r>
            <a:r>
              <a:rPr sz="1400" b="1" spc="-10" dirty="0">
                <a:latin typeface="Times New Roman"/>
                <a:cs typeface="Times New Roman"/>
              </a:rPr>
              <a:t>Double </a:t>
            </a:r>
            <a:r>
              <a:rPr sz="1400" b="1" dirty="0">
                <a:latin typeface="Times New Roman"/>
                <a:cs typeface="Times New Roman"/>
              </a:rPr>
              <a:t>Murphy </a:t>
            </a:r>
            <a:r>
              <a:rPr sz="1400" b="1" spc="-15" dirty="0">
                <a:latin typeface="Times New Roman"/>
                <a:cs typeface="Times New Roman"/>
              </a:rPr>
              <a:t>Beds</a:t>
            </a:r>
            <a:endParaRPr lang="en-CA" sz="1400" b="1" spc="-15" dirty="0">
              <a:latin typeface="Times New Roman"/>
              <a:cs typeface="Times New Roman"/>
            </a:endParaRPr>
          </a:p>
          <a:p>
            <a:pPr marL="298450" marR="578485" indent="-285750">
              <a:lnSpc>
                <a:spcPct val="116399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(Commercial </a:t>
            </a:r>
            <a:r>
              <a:rPr sz="1100" dirty="0">
                <a:latin typeface="Times New Roman"/>
                <a:cs typeface="Times New Roman"/>
              </a:rPr>
              <a:t>Mechanism </a:t>
            </a:r>
            <a:r>
              <a:rPr sz="1100" spc="-10" dirty="0">
                <a:latin typeface="Times New Roman"/>
                <a:cs typeface="Times New Roman"/>
              </a:rPr>
              <a:t>which </a:t>
            </a:r>
            <a:r>
              <a:rPr sz="1100" spc="-30" dirty="0">
                <a:latin typeface="Times New Roman"/>
                <a:cs typeface="Times New Roman"/>
              </a:rPr>
              <a:t>is </a:t>
            </a:r>
            <a:r>
              <a:rPr sz="1100" spc="5" dirty="0">
                <a:latin typeface="Times New Roman"/>
                <a:cs typeface="Times New Roman"/>
              </a:rPr>
              <a:t>much </a:t>
            </a:r>
            <a:r>
              <a:rPr sz="1100" spc="15" dirty="0">
                <a:latin typeface="Times New Roman"/>
                <a:cs typeface="Times New Roman"/>
              </a:rPr>
              <a:t>stronger</a:t>
            </a:r>
            <a:r>
              <a:rPr sz="1100" spc="-185" dirty="0">
                <a:latin typeface="Times New Roman"/>
                <a:cs typeface="Times New Roman"/>
              </a:rPr>
              <a:t> </a:t>
            </a:r>
            <a:r>
              <a:rPr sz="1100" spc="30" dirty="0">
                <a:latin typeface="Times New Roman"/>
                <a:cs typeface="Times New Roman"/>
              </a:rPr>
              <a:t>than  </a:t>
            </a:r>
            <a:r>
              <a:rPr sz="1100" spc="-5" dirty="0">
                <a:latin typeface="Times New Roman"/>
                <a:cs typeface="Times New Roman"/>
              </a:rPr>
              <a:t>Residential)</a:t>
            </a: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spc="-35" dirty="0">
                <a:latin typeface="Times New Roman"/>
                <a:cs typeface="Times New Roman"/>
              </a:rPr>
              <a:t>In </a:t>
            </a:r>
            <a:r>
              <a:rPr sz="1100" dirty="0">
                <a:latin typeface="Times New Roman"/>
                <a:cs typeface="Times New Roman"/>
              </a:rPr>
              <a:t>stock, </a:t>
            </a:r>
            <a:r>
              <a:rPr sz="1100" spc="-5" dirty="0">
                <a:latin typeface="Times New Roman"/>
                <a:cs typeface="Times New Roman"/>
              </a:rPr>
              <a:t>available </a:t>
            </a:r>
            <a:r>
              <a:rPr sz="1100" spc="-15" dirty="0">
                <a:latin typeface="Times New Roman"/>
                <a:cs typeface="Times New Roman"/>
              </a:rPr>
              <a:t>in </a:t>
            </a:r>
            <a:r>
              <a:rPr sz="1100" spc="-30" dirty="0">
                <a:latin typeface="Times New Roman"/>
                <a:cs typeface="Times New Roman"/>
              </a:rPr>
              <a:t>Calgary, </a:t>
            </a:r>
            <a:r>
              <a:rPr sz="1400" b="1" i="1" dirty="0">
                <a:latin typeface="Times New Roman"/>
                <a:cs typeface="Times New Roman"/>
              </a:rPr>
              <a:t>for </a:t>
            </a:r>
            <a:r>
              <a:rPr sz="1400" b="1" i="1" spc="-10" dirty="0">
                <a:latin typeface="Times New Roman"/>
                <a:cs typeface="Times New Roman"/>
              </a:rPr>
              <a:t>delivery  </a:t>
            </a:r>
            <a:r>
              <a:rPr sz="1400" b="1" i="1" spc="35" dirty="0">
                <a:latin typeface="Times New Roman"/>
                <a:cs typeface="Times New Roman"/>
              </a:rPr>
              <a:t>to </a:t>
            </a:r>
            <a:r>
              <a:rPr sz="1400" b="1" i="1" spc="-15" dirty="0">
                <a:latin typeface="Times New Roman"/>
                <a:cs typeface="Times New Roman"/>
              </a:rPr>
              <a:t>Versus.  </a:t>
            </a:r>
            <a:endParaRPr lang="en-CA" sz="1400" b="1" i="1" spc="-15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CA" sz="1100" spc="-60" dirty="0">
                <a:latin typeface="Times New Roman"/>
                <a:cs typeface="Times New Roman"/>
              </a:rPr>
              <a:t>Installation extra – but always available!</a:t>
            </a: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spc="-20" dirty="0">
                <a:latin typeface="Times New Roman"/>
                <a:cs typeface="Times New Roman"/>
              </a:rPr>
              <a:t>The </a:t>
            </a:r>
            <a:r>
              <a:rPr sz="1100" spc="-15" dirty="0">
                <a:latin typeface="Times New Roman"/>
                <a:cs typeface="Times New Roman"/>
              </a:rPr>
              <a:t>finish </a:t>
            </a:r>
            <a:r>
              <a:rPr sz="1100" spc="-30" dirty="0">
                <a:latin typeface="Times New Roman"/>
                <a:cs typeface="Times New Roman"/>
              </a:rPr>
              <a:t>is </a:t>
            </a:r>
            <a:r>
              <a:rPr sz="1100" spc="-5" dirty="0">
                <a:latin typeface="Times New Roman"/>
                <a:cs typeface="Times New Roman"/>
              </a:rPr>
              <a:t>grey.  </a:t>
            </a:r>
            <a:r>
              <a:rPr sz="1100" spc="-40" dirty="0">
                <a:latin typeface="Times New Roman"/>
                <a:cs typeface="Times New Roman"/>
              </a:rPr>
              <a:t>This </a:t>
            </a:r>
            <a:r>
              <a:rPr sz="1100" spc="-5" dirty="0">
                <a:latin typeface="Times New Roman"/>
                <a:cs typeface="Times New Roman"/>
              </a:rPr>
              <a:t>Murphy </a:t>
            </a:r>
            <a:r>
              <a:rPr sz="1100" spc="-20" dirty="0">
                <a:latin typeface="Times New Roman"/>
                <a:cs typeface="Times New Roman"/>
              </a:rPr>
              <a:t>Bed </a:t>
            </a:r>
            <a:r>
              <a:rPr sz="1100" spc="-30" dirty="0">
                <a:latin typeface="Times New Roman"/>
                <a:cs typeface="Times New Roman"/>
              </a:rPr>
              <a:t>is </a:t>
            </a:r>
            <a:r>
              <a:rPr sz="1100" b="1" spc="15" dirty="0">
                <a:latin typeface="Times New Roman"/>
                <a:cs typeface="Times New Roman"/>
              </a:rPr>
              <a:t>portable</a:t>
            </a:r>
            <a:r>
              <a:rPr sz="1100" spc="15" dirty="0">
                <a:latin typeface="Times New Roman"/>
                <a:cs typeface="Times New Roman"/>
              </a:rPr>
              <a:t>, </a:t>
            </a:r>
            <a:r>
              <a:rPr sz="1100" spc="0" dirty="0">
                <a:latin typeface="Times New Roman"/>
                <a:cs typeface="Times New Roman"/>
              </a:rPr>
              <a:t>so </a:t>
            </a:r>
            <a:r>
              <a:rPr sz="1100" spc="-45" dirty="0">
                <a:latin typeface="Times New Roman"/>
                <a:cs typeface="Times New Roman"/>
              </a:rPr>
              <a:t>if </a:t>
            </a:r>
            <a:r>
              <a:rPr sz="1100" dirty="0">
                <a:latin typeface="Times New Roman"/>
                <a:cs typeface="Times New Roman"/>
              </a:rPr>
              <a:t>you </a:t>
            </a:r>
            <a:r>
              <a:rPr sz="1100" spc="5" dirty="0">
                <a:latin typeface="Times New Roman"/>
                <a:cs typeface="Times New Roman"/>
              </a:rPr>
              <a:t>move, </a:t>
            </a:r>
            <a:r>
              <a:rPr sz="1100" dirty="0">
                <a:latin typeface="Times New Roman"/>
                <a:cs typeface="Times New Roman"/>
              </a:rPr>
              <a:t>you </a:t>
            </a:r>
            <a:r>
              <a:rPr sz="1100" spc="5" dirty="0">
                <a:latin typeface="Times New Roman"/>
                <a:cs typeface="Times New Roman"/>
              </a:rPr>
              <a:t>can </a:t>
            </a:r>
            <a:r>
              <a:rPr sz="1100" spc="25" dirty="0">
                <a:latin typeface="Times New Roman"/>
                <a:cs typeface="Times New Roman"/>
              </a:rPr>
              <a:t>take </a:t>
            </a:r>
            <a:r>
              <a:rPr sz="1100" dirty="0">
                <a:latin typeface="Times New Roman"/>
                <a:cs typeface="Times New Roman"/>
              </a:rPr>
              <a:t>it </a:t>
            </a:r>
            <a:r>
              <a:rPr sz="1100" spc="0" dirty="0">
                <a:latin typeface="Times New Roman"/>
                <a:cs typeface="Times New Roman"/>
              </a:rPr>
              <a:t>with </a:t>
            </a:r>
            <a:r>
              <a:rPr sz="1100" spc="-5" dirty="0">
                <a:latin typeface="Times New Roman"/>
                <a:cs typeface="Times New Roman"/>
              </a:rPr>
              <a:t>you.  </a:t>
            </a:r>
            <a:r>
              <a:rPr sz="800" spc="-5" dirty="0">
                <a:latin typeface="Times New Roman"/>
                <a:cs typeface="Times New Roman"/>
              </a:rPr>
              <a:t>(just </a:t>
            </a:r>
            <a:r>
              <a:rPr sz="800" spc="0" dirty="0">
                <a:latin typeface="Times New Roman"/>
                <a:cs typeface="Times New Roman"/>
              </a:rPr>
              <a:t>touch up</a:t>
            </a:r>
            <a:r>
              <a:rPr sz="800" spc="-135" dirty="0">
                <a:latin typeface="Times New Roman"/>
                <a:cs typeface="Times New Roman"/>
              </a:rPr>
              <a:t> </a:t>
            </a:r>
            <a:r>
              <a:rPr sz="800" spc="-15" dirty="0">
                <a:latin typeface="Times New Roman"/>
                <a:cs typeface="Times New Roman"/>
              </a:rPr>
              <a:t>wall)</a:t>
            </a: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25" dirty="0" err="1">
                <a:latin typeface="Times New Roman"/>
                <a:cs typeface="Times New Roman"/>
              </a:rPr>
              <a:t>Manndate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is</a:t>
            </a:r>
            <a:r>
              <a:rPr lang="en-CA" sz="2000" spc="-30" dirty="0">
                <a:latin typeface="Times New Roman"/>
                <a:cs typeface="Times New Roman"/>
              </a:rPr>
              <a:t> offering to Versus residents, </a:t>
            </a:r>
            <a:r>
              <a:rPr lang="en-CA" sz="2000" spc="-5" dirty="0">
                <a:latin typeface="Times New Roman"/>
                <a:cs typeface="Times New Roman"/>
              </a:rPr>
              <a:t>@ </a:t>
            </a:r>
            <a:r>
              <a:rPr sz="2000" b="1" dirty="0">
                <a:latin typeface="Times New Roman"/>
                <a:cs typeface="Times New Roman"/>
              </a:rPr>
              <a:t>$1845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lang="en-CA"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(Retails </a:t>
            </a:r>
            <a:r>
              <a:rPr sz="1200" spc="-5" dirty="0">
                <a:latin typeface="Times New Roman"/>
                <a:cs typeface="Times New Roman"/>
              </a:rPr>
              <a:t>for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$3400)</a:t>
            </a:r>
          </a:p>
        </p:txBody>
      </p:sp>
      <p:sp>
        <p:nvSpPr>
          <p:cNvPr id="4" name="object 4"/>
          <p:cNvSpPr/>
          <p:nvPr/>
        </p:nvSpPr>
        <p:spPr>
          <a:xfrm>
            <a:off x="933450" y="4038600"/>
            <a:ext cx="5899150" cy="42306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901700" y="8921251"/>
            <a:ext cx="1957705" cy="501419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07314" marR="5080" indent="-95250">
              <a:lnSpc>
                <a:spcPts val="1340"/>
              </a:lnSpc>
              <a:spcBef>
                <a:spcPts val="10"/>
              </a:spcBef>
            </a:pPr>
            <a:r>
              <a:rPr spc="-30" dirty="0"/>
              <a:t>How </a:t>
            </a:r>
            <a:r>
              <a:rPr spc="40" dirty="0"/>
              <a:t>to </a:t>
            </a:r>
            <a:r>
              <a:rPr spc="25" dirty="0"/>
              <a:t>order </a:t>
            </a:r>
            <a:r>
              <a:rPr spc="-15" dirty="0"/>
              <a:t>: </a:t>
            </a:r>
            <a:r>
              <a:rPr spc="-5" dirty="0"/>
              <a:t>1-866-333-8020</a:t>
            </a:r>
            <a:r>
              <a:rPr lang="en-CA" spc="-5" dirty="0"/>
              <a:t>   </a:t>
            </a:r>
            <a:r>
              <a:rPr spc="-5" dirty="0"/>
              <a:t>  </a:t>
            </a:r>
            <a:r>
              <a:rPr spc="15" dirty="0"/>
              <a:t>or </a:t>
            </a:r>
            <a:r>
              <a:rPr dirty="0"/>
              <a:t>email </a:t>
            </a:r>
            <a:r>
              <a:rPr spc="105" dirty="0"/>
              <a:t> </a:t>
            </a:r>
            <a:r>
              <a:rPr u="sng" spc="5" dirty="0">
                <a:solidFill>
                  <a:srgbClr val="0000FF"/>
                </a:solidFill>
                <a:hlinkClick r:id="rId4"/>
              </a:rPr>
              <a:t>leslie@manndate.com</a:t>
            </a:r>
          </a:p>
          <a:p>
            <a:pPr marL="12700">
              <a:lnSpc>
                <a:spcPts val="1295"/>
              </a:lnSpc>
            </a:pPr>
            <a:r>
              <a:rPr spc="10" dirty="0">
                <a:hlinkClick r:id="rId5"/>
              </a:rPr>
              <a:t>www.manndate.com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4648200" y="8921251"/>
            <a:ext cx="1957705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pc="-75" dirty="0"/>
              <a:t>x </a:t>
            </a:r>
            <a:r>
              <a:rPr dirty="0"/>
              <a:t>206</a:t>
            </a:r>
            <a:r>
              <a:rPr lang="en-CA" dirty="0"/>
              <a:t> or txt </a:t>
            </a:r>
            <a:r>
              <a:rPr dirty="0"/>
              <a:t> </a:t>
            </a:r>
            <a:r>
              <a:rPr spc="-20" dirty="0"/>
              <a:t>c:</a:t>
            </a:r>
            <a:r>
              <a:rPr spc="-45" dirty="0"/>
              <a:t> </a:t>
            </a:r>
            <a:r>
              <a:rPr spc="-5" dirty="0"/>
              <a:t>416-414-2488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122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Manndate - Design Stock - priced for Christmas.docx</dc:title>
  <dc:creator>lesli</dc:creator>
  <cp:lastModifiedBy>leslie mann</cp:lastModifiedBy>
  <cp:revision>3</cp:revision>
  <dcterms:created xsi:type="dcterms:W3CDTF">2017-12-14T16:30:33Z</dcterms:created>
  <dcterms:modified xsi:type="dcterms:W3CDTF">2017-12-14T16:47:40Z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2017-12-11T00:00:00Z</vt:filetime>
  </property>
  <property fmtid="{D5CDD505-2E9C-101B-9397-08002B2CF9AE}" pid="3" name="LastSaved">
    <vt:filetime>2017-12-14T00:00:00Z</vt:filetime>
  </property>
</Properties>
</file>